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3" r:id="rId10"/>
    <p:sldId id="263" r:id="rId11"/>
    <p:sldId id="264" r:id="rId12"/>
    <p:sldId id="265" r:id="rId13"/>
    <p:sldId id="272" r:id="rId14"/>
    <p:sldId id="269" r:id="rId15"/>
    <p:sldId id="266" r:id="rId16"/>
    <p:sldId id="268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0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6621DB7-6231-4A63-83F9-04EC80EE27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71DBD8-C897-47F4-A0A7-BD211F493D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32A67-2F64-45DD-8C20-A0E553A280C3}" type="datetimeFigureOut">
              <a:rPr lang="fr-FR" smtClean="0"/>
              <a:t>14/09/2020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6F8A3E-3C10-4009-8001-E54DD73694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DCA285-7169-410F-BD7B-4912A419C4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7BBD4-C5AC-469F-9217-E4E3CDA67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67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D307724-5C82-47B1-8CCD-50888524BD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71636" y="348799"/>
            <a:ext cx="2558145" cy="282574"/>
          </a:xfrm>
        </p:spPr>
        <p:txBody>
          <a:bodyPr>
            <a:normAutofit/>
          </a:bodyPr>
          <a:lstStyle>
            <a:lvl1pPr algn="r">
              <a:spcBef>
                <a:spcPts val="0"/>
              </a:spcBef>
              <a:defRPr sz="110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/>
              <a:t>Trame Ainsi Fonds </a:t>
            </a:r>
            <a:r>
              <a:rPr lang="fr-FR" dirty="0" err="1"/>
              <a:t>fonds</a:t>
            </a:r>
            <a:r>
              <a:rPr lang="fr-FR" dirty="0"/>
              <a:t> </a:t>
            </a:r>
            <a:r>
              <a:rPr lang="fr-FR" dirty="0" err="1"/>
              <a:t>fonds</a:t>
            </a:r>
            <a:r>
              <a:rPr lang="fr-FR" dirty="0"/>
              <a:t> </a:t>
            </a:r>
          </a:p>
          <a:p>
            <a:pPr lvl="0"/>
            <a:r>
              <a:rPr lang="fr-FR" dirty="0"/>
              <a:t>Projet pitch Réseau Potentielles</a:t>
            </a:r>
          </a:p>
        </p:txBody>
      </p:sp>
    </p:spTree>
    <p:extLst>
      <p:ext uri="{BB962C8B-B14F-4D97-AF65-F5344CB8AC3E}">
        <p14:creationId xmlns:p14="http://schemas.microsoft.com/office/powerpoint/2010/main" val="249085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901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55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12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373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88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8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51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4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57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17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3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86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48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4580-8ACD-44BC-8AF7-CC7BB7BE687A}" type="datetimeFigureOut">
              <a:rPr lang="fr-FR" smtClean="0"/>
              <a:pPr/>
              <a:t>14/09/2020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9E6AE2-BB06-406D-9136-69F7E7CF69B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3C6E16CF-7AA7-48F9-92D7-396FF28C7CF6}"/>
              </a:ext>
            </a:extLst>
          </p:cNvPr>
          <p:cNvSpPr txBox="1">
            <a:spLocks/>
          </p:cNvSpPr>
          <p:nvPr userDrawn="1"/>
        </p:nvSpPr>
        <p:spPr>
          <a:xfrm>
            <a:off x="9350833" y="305257"/>
            <a:ext cx="2558145" cy="2825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457200" rtl="0" eaLnBrk="1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50" dirty="0"/>
              <a:t>Trame Ainsi Fonds </a:t>
            </a:r>
            <a:r>
              <a:rPr lang="fr-FR" sz="1050" dirty="0" err="1"/>
              <a:t>fonds</a:t>
            </a:r>
            <a:r>
              <a:rPr lang="fr-FR" sz="1050" dirty="0"/>
              <a:t> </a:t>
            </a:r>
            <a:r>
              <a:rPr lang="fr-FR" sz="1050" dirty="0" err="1"/>
              <a:t>fonds</a:t>
            </a:r>
            <a:r>
              <a:rPr lang="fr-FR" sz="1050" dirty="0"/>
              <a:t> </a:t>
            </a:r>
          </a:p>
          <a:p>
            <a:r>
              <a:rPr lang="fr-FR" sz="1050" dirty="0"/>
              <a:t>Projet pitch Réseau Potentielles</a:t>
            </a:r>
          </a:p>
        </p:txBody>
      </p:sp>
    </p:spTree>
    <p:extLst>
      <p:ext uri="{BB962C8B-B14F-4D97-AF65-F5344CB8AC3E}">
        <p14:creationId xmlns:p14="http://schemas.microsoft.com/office/powerpoint/2010/main" val="355915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14B8202F-1B0E-4234-A876-75E9D934B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fr-FR" sz="1800">
              <a:solidFill>
                <a:srgbClr val="000000"/>
              </a:solidFill>
            </a:endParaRPr>
          </a:p>
          <a:p>
            <a:pPr algn="l"/>
            <a:endParaRPr lang="fr-FR" sz="1800">
              <a:solidFill>
                <a:srgbClr val="000000"/>
              </a:solidFill>
            </a:endParaRPr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740989E-7E0E-4947-896A-C5C2F76A13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355" y="1697277"/>
            <a:ext cx="2965990" cy="437784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195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5635A-01DF-484B-90A3-C38E8FAAA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Compétition / concurrence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176D3-6EC8-4686-8CDB-BB73E34BE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Qui sont vos concurrents (direct et indirect)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0DD0A3A-5DBF-48D7-A6B6-2C64C80979F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76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38ACE-716A-4B8A-BD55-1A522CFF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 de valeur(s) / valeur(s) ajoutée(s)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E3E6E9-218E-4882-AAC3-FDC989078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Pourquoi et comment vous vous démarquez de vos concurrents ?</a:t>
            </a:r>
          </a:p>
          <a:p>
            <a:r>
              <a:rPr lang="fr-FR" dirty="0"/>
              <a:t>Quelle est le gain pour le client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69E4070-A8FA-4927-9E98-3D929DCF102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0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56A36-4F84-4383-99CC-84E8CFB5C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Feuille de route (De dev ou technologique)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2FCDB0-D28C-4C4E-8F0A-D8A4BE959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 est votre « plan » pour réussir à mener à bien votre projet (les grandes étapes)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71F79F-0AC3-41DD-B5CA-9B86191B026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47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3916E-D6F3-4FFE-BAE7-B533091B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Partenariats / contacts commerciaux /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8CA89A-4593-4E9E-8D89-545D0879E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Avez-vous noué des partenariats et avez-vous des contacts commerciaux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23DEF98-D385-4B6F-BB32-0D2D110F9AF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2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9E79F-0D03-4B65-B5DE-35E38BE4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Défi(s) (Commerciaux technique(s) (ou autre(s) ….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1D49E5-E65F-47B0-B92B-557C8A1C0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Quels sont les défis à relever pour mener à bien votre projet d’entreprise ? (cela peut être redondant avec votre feuille de route)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9E9913E-3E3E-4650-B495-313D93676F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67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3DDBE-58F1-4DE5-A227-76421B45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Besoins (Financier, techniques, commerciaux)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1B9406-3ED8-48D3-BE66-7D19CAF1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 quoi avez-vous besoin ?</a:t>
            </a:r>
          </a:p>
          <a:p>
            <a:r>
              <a:rPr lang="fr-FR" dirty="0"/>
              <a:t>Comment peut-on vous aider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5A3467B-3AEA-4D29-B28F-A51B7B4608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03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21E1AD-DB09-400D-924D-DC97D9EDC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financières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08E718-B2BE-4FF9-A556-51C358576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14265A1-7B45-41EC-BFB0-DC326FBDE0A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2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41D6D-4377-44BD-86A3-A93757C2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investir dans votre projet (en deux phrases)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B1BBD2-AD45-40DF-963F-3D7978ED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A8757BC-69A3-4D49-A5D0-F14486CF0ED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85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A51A7-B9DB-4B77-9BA7-F80F8287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Annexe(s) ( ce que vous voulez)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9E553E-6290-42A8-A61A-E900A077A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733B1CA-3169-4EB2-ACFA-2BE8A2EC770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142DC-7F9E-4E28-81EF-3D295E48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Votre équipe / ou vous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0A509-36A2-40E1-A2A3-DF0065087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387346F-15CB-4C87-91F3-9D77C5A89BE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0A9DBF-589A-45EF-8AE2-67F24360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Références et savoir-faire de l’équipe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17795B-7794-4ABA-8259-01F379E5C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Vos réalisations (pendant le projet ou avant)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483011-28B2-494A-874C-CE66F18115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36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C6574-25DD-40BD-BEE4-8D0647318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 contexte de votre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8063CC-14BB-4409-BC1D-E1DD11CA1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Raconter nous comment vous en êtes arrivé là !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CF87868-0491-4311-A221-F44443CADCB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46C82-32B5-4EB6-BC88-373127494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problème que vous proposez de résoudre (S’il y en a un,  s’il y en a pas c’est un problème </a:t>
            </a:r>
            <a:r>
              <a:rPr lang="fr-FR" dirty="0">
                <a:sym typeface="Wingdings" panose="05000000000000000000" pitchFamily="2" charset="2"/>
              </a:rPr>
              <a:t>)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2E8834-3992-43FC-A114-0FB89C0DE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Exemple : A </a:t>
            </a:r>
            <a:r>
              <a:rPr lang="fr-FR" dirty="0" err="1"/>
              <a:t>l’isle</a:t>
            </a:r>
            <a:r>
              <a:rPr lang="fr-FR" dirty="0"/>
              <a:t> sur Sorgues, il n’y a pas de restaurant bio, je vais créer un restaurant bio</a:t>
            </a:r>
          </a:p>
          <a:p>
            <a:r>
              <a:rPr lang="fr-FR" dirty="0"/>
              <a:t>Exemple trop cher / réduction de coût</a:t>
            </a:r>
          </a:p>
          <a:p>
            <a:r>
              <a:rPr lang="fr-FR" dirty="0"/>
              <a:t>Exemple : nouveau service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AC8BDFB-8EE8-4D54-A1DE-3B06DFC216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9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A4F5F2-14F8-4AB7-8388-B860D0C7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Votre produit / votre innovation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86E441-4698-4E93-A33E-307CF11D2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Décrivez votre projet d’entreprise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5C3284-EAFD-4F0D-9768-E1C61FC2BD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4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0F44B-BA9D-4F90-8047-4179BCBC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Marché(s) visé(s)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B59E97-1734-4A75-81B1-18D69835D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CF1435A-5AFA-49A8-A791-51CDDFC74FB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8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A079C-E16C-4461-8B04-51B0DFAD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Modèle de revenus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F8B874-B612-4C1E-B148-E634FB752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vous gagnez de l’argent ? </a:t>
            </a:r>
          </a:p>
          <a:p>
            <a:pPr marL="0" indent="0">
              <a:buNone/>
            </a:pPr>
            <a:r>
              <a:rPr lang="fr-FR" dirty="0"/>
              <a:t> Abonnement, vente directe, maintenance 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CE28E2F-3DF6-4A67-8EC9-635C16D25E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2169C-B184-468D-8453-D858BB97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0E0D3A-4F30-400C-93CB-002022A8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que vous avez accompli (ouverture d’un point de vente, déjà vendu X unités, vous avez gagné des concours …)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DFF44E3-64B0-441D-AF1E-093B50D6836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81310" y="4663439"/>
            <a:ext cx="1272554" cy="188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081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5537</TotalTime>
  <Words>319</Words>
  <Application>Microsoft Office PowerPoint</Application>
  <PresentationFormat>Grand écran</PresentationFormat>
  <Paragraphs>35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Facette</vt:lpstr>
      <vt:lpstr>Présentation PowerPoint</vt:lpstr>
      <vt:lpstr>Votre équipe / ou vous</vt:lpstr>
      <vt:lpstr>Références et savoir-faire de l’équipe</vt:lpstr>
      <vt:lpstr>Présentation du contexte de votre projet</vt:lpstr>
      <vt:lpstr>Le problème que vous proposez de résoudre (S’il y en a un,  s’il y en a pas c’est un problème )</vt:lpstr>
      <vt:lpstr>Votre produit / votre innovation</vt:lpstr>
      <vt:lpstr>Marché(s) visé(s)</vt:lpstr>
      <vt:lpstr>Modèle de revenus</vt:lpstr>
      <vt:lpstr>Les références</vt:lpstr>
      <vt:lpstr>Compétition / concurrence</vt:lpstr>
      <vt:lpstr>Proposition de valeur(s) / valeur(s) ajoutée(s)</vt:lpstr>
      <vt:lpstr>Feuille de route (De dev ou technologique)</vt:lpstr>
      <vt:lpstr>Partenariats / contacts commerciaux / </vt:lpstr>
      <vt:lpstr>Défi(s) (Commerciaux technique(s) (ou autre(s) ….</vt:lpstr>
      <vt:lpstr>Besoins (Financier, techniques, commerciaux)</vt:lpstr>
      <vt:lpstr>Perspectives financières</vt:lpstr>
      <vt:lpstr>Pourquoi investir dans votre projet (en deux phrases)</vt:lpstr>
      <vt:lpstr>Annexe(s) ( ce que vous voulez)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alcaniz</dc:creator>
  <cp:lastModifiedBy>The Deuze</cp:lastModifiedBy>
  <cp:revision>7</cp:revision>
  <dcterms:created xsi:type="dcterms:W3CDTF">2020-09-02T14:19:26Z</dcterms:created>
  <dcterms:modified xsi:type="dcterms:W3CDTF">2020-09-14T18:22:03Z</dcterms:modified>
</cp:coreProperties>
</file>